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60" r:id="rId6"/>
    <p:sldId id="271" r:id="rId7"/>
    <p:sldId id="272" r:id="rId8"/>
    <p:sldId id="279" r:id="rId9"/>
    <p:sldId id="280" r:id="rId10"/>
    <p:sldId id="281" r:id="rId11"/>
    <p:sldId id="261" r:id="rId12"/>
    <p:sldId id="27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8" autoAdjust="0"/>
  </p:normalViewPr>
  <p:slideViewPr>
    <p:cSldViewPr>
      <p:cViewPr varScale="1">
        <p:scale>
          <a:sx n="41" d="100"/>
          <a:sy n="41" d="100"/>
        </p:scale>
        <p:origin x="-11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3FE73-1D38-4D36-9F2D-4E136D264907}" type="datetimeFigureOut">
              <a:rPr lang="ru-RU"/>
              <a:pPr>
                <a:defRPr/>
              </a:pPr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4373C-8E01-4B9E-9D7A-91CB73ED7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2531D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5"/>
            <a:ext cx="6192688" cy="2187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Загрязнение воды. Влияние синтетических моющих средств на живые организмы водоёмов. Очистка воды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509120"/>
            <a:ext cx="3280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Автор: </a:t>
            </a:r>
          </a:p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Ганчицкая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Полина,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ученица 8 класса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Новониколаевской СОШ №9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Руководитель: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Кохонькова Надежда Осиповна, учитель биологии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Влияние СМС на силу поверхностного натяжения воды</a:t>
            </a:r>
            <a:endParaRPr lang="ru-RU" sz="3600" dirty="0"/>
          </a:p>
        </p:txBody>
      </p:sp>
      <p:pic>
        <p:nvPicPr>
          <p:cNvPr id="5122" name="Picture 2" descr="F:\Поля\Фото2\DSC0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1"/>
            <a:ext cx="5472608" cy="410499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28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Очистка воды от СМС</a:t>
            </a:r>
            <a:endParaRPr lang="ru-RU" sz="3600" dirty="0"/>
          </a:p>
        </p:txBody>
      </p:sp>
      <p:pic>
        <p:nvPicPr>
          <p:cNvPr id="5122" name="Picture 2" descr="C:\Users\XXX\Desktop\Фото2\DSC0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4950"/>
            <a:ext cx="2268252" cy="2156527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15989"/>
            <a:ext cx="2599622" cy="230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02" y="1421936"/>
            <a:ext cx="2160240" cy="242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376264" cy="254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933055"/>
            <a:ext cx="2671630" cy="269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15" y="3933056"/>
            <a:ext cx="2627313" cy="272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/>
          <a:lstStyle/>
          <a:p>
            <a:r>
              <a:rPr lang="ru-RU" dirty="0" smtClean="0"/>
              <a:t>Спасибо за</a:t>
            </a:r>
            <a:br>
              <a:rPr lang="ru-RU" dirty="0" smtClean="0"/>
            </a:br>
            <a:r>
              <a:rPr lang="ru-RU" dirty="0" smtClean="0"/>
              <a:t> внимание!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Цель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Влияние синтетических </a:t>
            </a:r>
            <a:r>
              <a:rPr lang="ru-RU" dirty="0"/>
              <a:t>моющих </a:t>
            </a:r>
            <a:r>
              <a:rPr lang="ru-RU" dirty="0" smtClean="0"/>
              <a:t>средств </a:t>
            </a:r>
            <a:r>
              <a:rPr lang="ru-RU" dirty="0"/>
              <a:t>на биологические объекты на примере водоросли рода </a:t>
            </a:r>
            <a:r>
              <a:rPr lang="ru-RU" dirty="0" err="1"/>
              <a:t>нителла</a:t>
            </a:r>
            <a:r>
              <a:rPr lang="ru-RU" dirty="0"/>
              <a:t> (семейство </a:t>
            </a:r>
            <a:r>
              <a:rPr lang="ru-RU" dirty="0" smtClean="0"/>
              <a:t>Харовые)и аквариумных простейших,; оценка последствий попадания СМС в водоем, определение способов очистки воды от СМС.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состав безопасных СМС входят вещества, оказывающие неблагоприятное воздействие на биологические объекты. </a:t>
            </a:r>
          </a:p>
        </p:txBody>
      </p:sp>
    </p:spTree>
    <p:extLst>
      <p:ext uri="{BB962C8B-B14F-4D97-AF65-F5344CB8AC3E}">
        <p14:creationId xmlns:p14="http://schemas.microsoft.com/office/powerpoint/2010/main" val="3855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Дать характеристику СМС</a:t>
            </a:r>
          </a:p>
          <a:p>
            <a:pPr marL="514350" indent="-514350">
              <a:buAutoNum type="arabicPeriod"/>
            </a:pPr>
            <a:r>
              <a:rPr lang="ru-RU" sz="2800" dirty="0"/>
              <a:t>	Опытным путём определить влияние СМС на биологические объекты на примере </a:t>
            </a:r>
            <a:r>
              <a:rPr lang="ru-RU" sz="2800" dirty="0" err="1" smtClean="0"/>
              <a:t>нителлы</a:t>
            </a:r>
            <a:r>
              <a:rPr lang="ru-RU" sz="2800" dirty="0" smtClean="0"/>
              <a:t> и аквариумных простейших.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3. Установить </a:t>
            </a:r>
            <a:r>
              <a:rPr lang="ru-RU" sz="2800" dirty="0"/>
              <a:t>изменение свойств воды (кислотность, поверхностное натяжение) под действием СМС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4.Опробировать способы очистки воды от СМС.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Влияние СМС на </a:t>
            </a:r>
            <a:r>
              <a:rPr lang="ru-RU" sz="3600" dirty="0" err="1" smtClean="0"/>
              <a:t>нителлу</a:t>
            </a:r>
            <a:endParaRPr lang="ru-RU" sz="3600" dirty="0"/>
          </a:p>
        </p:txBody>
      </p:sp>
      <p:pic>
        <p:nvPicPr>
          <p:cNvPr id="1026" name="Picture 2" descr="C:\Users\XXX\Desktop\Фото2\DSC001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3627" r="20297" b="8087"/>
          <a:stretch/>
        </p:blipFill>
        <p:spPr bwMode="auto">
          <a:xfrm>
            <a:off x="2267744" y="1348670"/>
            <a:ext cx="4392488" cy="51142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331605"/>
              </p:ext>
            </p:extLst>
          </p:nvPr>
        </p:nvGraphicFramePr>
        <p:xfrm>
          <a:off x="457200" y="333372"/>
          <a:ext cx="8075240" cy="58342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37620"/>
                <a:gridCol w="4037620"/>
              </a:tblGrid>
              <a:tr h="64735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Изменение внешних признаков </a:t>
                      </a:r>
                      <a:r>
                        <a:rPr lang="ru-RU" dirty="0" err="1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нителлу</a:t>
                      </a:r>
                      <a:endParaRPr lang="ru-RU" dirty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В стакане с чистой водой</a:t>
                      </a:r>
                      <a:endParaRPr lang="ru-RU" dirty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В стакане с раствором СМС</a:t>
                      </a:r>
                      <a:endParaRPr lang="ru-RU" dirty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98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Через 15 минут</a:t>
                      </a:r>
                      <a:r>
                        <a:rPr lang="ru-RU" baseline="0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 растение остаётся в нормальном состояние</a:t>
                      </a:r>
                    </a:p>
                    <a:p>
                      <a:pPr algn="ctr"/>
                      <a:endParaRPr lang="ru-RU" dirty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Через 15 минут растение теряет упругость и эластичность, цвет тускнеет,</a:t>
                      </a:r>
                      <a:r>
                        <a:rPr lang="ru-RU" baseline="0" dirty="0" smtClean="0">
                          <a:solidFill>
                            <a:srgbClr val="003300"/>
                          </a:solidFill>
                          <a:latin typeface="Constantia" pitchFamily="18" charset="0"/>
                        </a:rPr>
                        <a:t> листочки начинают слипаться. Через 10 минут растение погружается на дно. </a:t>
                      </a: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baseline="0" dirty="0" smtClean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  <a:p>
                      <a:pPr algn="ctr"/>
                      <a:endParaRPr lang="ru-RU" dirty="0">
                        <a:solidFill>
                          <a:srgbClr val="003300"/>
                        </a:solidFill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13181"/>
          <a:stretch/>
        </p:blipFill>
        <p:spPr bwMode="auto">
          <a:xfrm>
            <a:off x="4716016" y="3212976"/>
            <a:ext cx="3659833" cy="264013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C:\Users\XXX\Desktop\Фото2\DSC001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r="5780" b="9199"/>
          <a:stretch/>
        </p:blipFill>
        <p:spPr bwMode="auto">
          <a:xfrm>
            <a:off x="755576" y="3189943"/>
            <a:ext cx="3352800" cy="2686202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XXX\Desktop\111\Img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09735"/>
            <a:ext cx="7848872" cy="5886654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09735"/>
            <a:ext cx="7848872" cy="588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Влияние смс на простейших </a:t>
            </a:r>
            <a:endParaRPr lang="ru-RU" sz="3600" dirty="0"/>
          </a:p>
        </p:txBody>
      </p:sp>
      <p:pic>
        <p:nvPicPr>
          <p:cNvPr id="7170" name="Picture 2" descr="C:\Users\XXX\Desktop\111\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4277"/>
            <a:ext cx="6360368" cy="477027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XXX\Desktop\111\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9" y="1534277"/>
            <a:ext cx="6334405" cy="477027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XXX\Desktop\111\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1510748"/>
            <a:ext cx="6360367" cy="4770276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Определение среды раствора СМС</a:t>
            </a:r>
            <a:endParaRPr lang="ru-RU" dirty="0"/>
          </a:p>
        </p:txBody>
      </p:sp>
      <p:pic>
        <p:nvPicPr>
          <p:cNvPr id="2050" name="Picture 2" descr="F:\Поля\Фото2\DSC0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т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Ветка</Template>
  <TotalTime>320</TotalTime>
  <Words>161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Ветка</vt:lpstr>
      <vt:lpstr>Загрязнение воды. Влияние синтетических моющих средств на живые организмы водоёмов. Очистка воды</vt:lpstr>
      <vt:lpstr>Цель работы:</vt:lpstr>
      <vt:lpstr>Гипотеза:</vt:lpstr>
      <vt:lpstr>Задачи:</vt:lpstr>
      <vt:lpstr>Влияние СМС на нителлу</vt:lpstr>
      <vt:lpstr>Презентация PowerPoint</vt:lpstr>
      <vt:lpstr>Презентация PowerPoint</vt:lpstr>
      <vt:lpstr>Влияние смс на простейших </vt:lpstr>
      <vt:lpstr>Определение среды раствора СМС</vt:lpstr>
      <vt:lpstr>Влияние СМС на силу поверхностного натяжения воды</vt:lpstr>
      <vt:lpstr>Очистка воды от СМС</vt:lpstr>
      <vt:lpstr>Спасибо за 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36</cp:revision>
  <dcterms:created xsi:type="dcterms:W3CDTF">2015-02-05T14:36:14Z</dcterms:created>
  <dcterms:modified xsi:type="dcterms:W3CDTF">2016-05-11T07:02:42Z</dcterms:modified>
</cp:coreProperties>
</file>